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Средства защиты денежных знаков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1942"/>
            <a:ext cx="8229600" cy="2054221"/>
          </a:xfrm>
        </p:spPr>
        <p:txBody>
          <a:bodyPr/>
          <a:lstStyle/>
          <a:p>
            <a:r>
              <a:rPr lang="ru-RU" b="1" dirty="0" smtClean="0"/>
              <a:t>Эффект изменения изображения на фрагменте защитной нити.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" name="Рисунок 4" descr="http://www.privatbankrf.ru/images/Pic_2_1000_20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285860"/>
            <a:ext cx="55054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29066"/>
            <a:ext cx="8229600" cy="2197097"/>
          </a:xfrm>
        </p:spPr>
        <p:txBody>
          <a:bodyPr/>
          <a:lstStyle/>
          <a:p>
            <a:r>
              <a:rPr lang="ru-RU" b="1" dirty="0" smtClean="0"/>
              <a:t>Скрытые буквы «РР».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7" name="Рисунок 6" descr="http://www.privatbankrf.ru/images/Pic_7_1000_20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428736"/>
            <a:ext cx="514353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482849"/>
          </a:xfrm>
        </p:spPr>
        <p:txBody>
          <a:bodyPr/>
          <a:lstStyle/>
          <a:p>
            <a:r>
              <a:rPr lang="ru-RU" b="1" dirty="0" smtClean="0"/>
              <a:t>Оптически переменная краска.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" name="Рисунок 4" descr="http://www.privatbankrf.ru/images/Pic_10_1000_20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000108"/>
            <a:ext cx="50387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cdn01.ru/files/users/images/ee/e0/eee0d197ad96a5b9d8fc2fe92adf5a6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57166"/>
            <a:ext cx="6276975" cy="564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600200"/>
            <a:ext cx="4757742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Водяной знак.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" name="Рисунок 4" descr="http://www.privatbankrf.ru/images/Pic_1_1000_20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71612"/>
            <a:ext cx="350046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1600200"/>
            <a:ext cx="3686172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Защитная нить.</a:t>
            </a:r>
            <a:endParaRPr lang="ru-RU" dirty="0"/>
          </a:p>
        </p:txBody>
      </p:sp>
      <p:pic>
        <p:nvPicPr>
          <p:cNvPr id="5" name="Рисунок 4" descr="http://www.privatbankrf.ru/images/Pic_2_1_1000_20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928802"/>
            <a:ext cx="4429125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600200"/>
            <a:ext cx="4186238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Микроотверстия (</a:t>
            </a:r>
            <a:r>
              <a:rPr lang="ru-RU" b="1" dirty="0" err="1" smtClean="0"/>
              <a:t>микроперфорация</a:t>
            </a:r>
            <a:r>
              <a:rPr lang="ru-RU" b="1" dirty="0" smtClean="0"/>
              <a:t>)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6" name="Рисунок 5" descr="http://www.privatbankrf.ru/images/Pic_12_1000_20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14554"/>
            <a:ext cx="392909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0694" y="1600200"/>
            <a:ext cx="3186106" cy="4525963"/>
          </a:xfrm>
        </p:spPr>
        <p:txBody>
          <a:bodyPr/>
          <a:lstStyle/>
          <a:p>
            <a:r>
              <a:rPr lang="ru-RU" b="1" dirty="0" smtClean="0"/>
              <a:t>Рельефность</a:t>
            </a:r>
            <a:endParaRPr lang="ru-RU" b="1" dirty="0"/>
          </a:p>
        </p:txBody>
      </p:sp>
      <p:pic>
        <p:nvPicPr>
          <p:cNvPr id="5" name="Рисунок 4" descr="http://www.privatbankrf.ru/images/Pic_9_1_2_3_1000_20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00042"/>
            <a:ext cx="504825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privatbankrf.ru/images/Pic_9_4_1000_2010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929066"/>
            <a:ext cx="50482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600200"/>
            <a:ext cx="4686304" cy="4525963"/>
          </a:xfrm>
        </p:spPr>
        <p:txBody>
          <a:bodyPr/>
          <a:lstStyle/>
          <a:p>
            <a:r>
              <a:rPr lang="ru-RU" b="1" dirty="0" smtClean="0"/>
              <a:t>Защитные волокна, внедрённые в бумагу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" name="Рисунок 4" descr="http://www.privatbankrf.ru/images/Pic_6_1000_20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928802"/>
            <a:ext cx="300039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071942"/>
            <a:ext cx="8258204" cy="2054221"/>
          </a:xfrm>
        </p:spPr>
        <p:txBody>
          <a:bodyPr/>
          <a:lstStyle/>
          <a:p>
            <a:r>
              <a:rPr lang="ru-RU" b="1" dirty="0" smtClean="0"/>
              <a:t>Микротекст</a:t>
            </a:r>
            <a:endParaRPr lang="ru-RU" dirty="0"/>
          </a:p>
        </p:txBody>
      </p:sp>
      <p:pic>
        <p:nvPicPr>
          <p:cNvPr id="5" name="Рисунок 4" descr="http://www.privatbankrf.ru/images/Pic_5_2_1000_20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500174"/>
            <a:ext cx="592935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edsovet.su/_ld/265/091777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600200"/>
            <a:ext cx="4686304" cy="4525963"/>
          </a:xfrm>
        </p:spPr>
        <p:txBody>
          <a:bodyPr/>
          <a:lstStyle/>
          <a:p>
            <a:r>
              <a:rPr lang="ru-RU" b="1" dirty="0" smtClean="0"/>
              <a:t>Рисунок из мелких графических элементов.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" name="Рисунок 4" descr="http://www.privatbankrf.ru/images/Pic_4_2_1000_20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143116"/>
            <a:ext cx="32147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47</Words>
  <PresentationFormat>Экран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Средства защиты денежных знаков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защиты денежных знаков</dc:title>
  <dc:creator>1</dc:creator>
  <cp:lastModifiedBy>1</cp:lastModifiedBy>
  <cp:revision>9</cp:revision>
  <dcterms:created xsi:type="dcterms:W3CDTF">2017-11-29T12:05:48Z</dcterms:created>
  <dcterms:modified xsi:type="dcterms:W3CDTF">2017-11-29T13:22:31Z</dcterms:modified>
</cp:coreProperties>
</file>